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jCUUdyGHrRq/RwADbBTvv/843D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A133E17-17CF-46B5-86AA-20AEF962FDA1}">
  <a:tblStyle styleId="{EA133E17-17CF-46B5-86AA-20AEF962FDA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CECE7"/>
          </a:solidFill>
        </a:fill>
      </a:tcStyle>
    </a:wholeTbl>
    <a:band1H>
      <a:tcTxStyle/>
      <a:tcStyle>
        <a:tcBdr/>
        <a:fill>
          <a:solidFill>
            <a:srgbClr val="F8D6CC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8D6CC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2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34247F7-408B-44D4-900A-04E221E986B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customschemas.google.com/relationships/presentationmetadata" Target="metadata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3d0edb0a384c26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3d0edb0a384c26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88f0be56d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188f0be56d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3139440" y="1495738"/>
            <a:ext cx="6312769" cy="1978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 b="1"/>
              <a:t>T.E.A.M.I.	</a:t>
            </a:r>
            <a:endParaRPr b="1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         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4000"/>
              <a:buNone/>
            </a:pPr>
            <a:r>
              <a:rPr lang="en-GB" sz="4000" b="1">
                <a:solidFill>
                  <a:srgbClr val="7030A0"/>
                </a:solidFill>
              </a:rPr>
              <a:t>                 THE STORY SO FAR…</a:t>
            </a:r>
            <a:endParaRPr sz="4000" b="1">
              <a:solidFill>
                <a:srgbClr val="7030A0"/>
              </a:solidFill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5704" y="0"/>
            <a:ext cx="3786796" cy="3670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 descr="How to Get In Touch with Your Emotions | Integrity Counseling &amp; Wellnes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59496" y="469900"/>
            <a:ext cx="3074061" cy="1755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ctrTitle"/>
          </p:nvPr>
        </p:nvSpPr>
        <p:spPr>
          <a:xfrm>
            <a:off x="926723" y="1174497"/>
            <a:ext cx="9144000" cy="725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en-GB"/>
            </a:br>
            <a:br>
              <a:rPr lang="en-GB"/>
            </a:br>
            <a:br>
              <a:rPr lang="en-GB"/>
            </a:br>
            <a:br>
              <a:rPr lang="en-GB"/>
            </a:br>
            <a:r>
              <a:rPr lang="en-GB"/>
              <a:t>MEET THE ITALIAN TEAMS</a:t>
            </a:r>
            <a:br>
              <a:rPr lang="en-GB"/>
            </a:br>
            <a:endParaRPr/>
          </a:p>
        </p:txBody>
      </p:sp>
      <p:sp>
        <p:nvSpPr>
          <p:cNvPr id="93" name="Google Shape;93;p2"/>
          <p:cNvSpPr txBox="1">
            <a:spLocks noGrp="1"/>
          </p:cNvSpPr>
          <p:nvPr>
            <p:ph type="subTitle" idx="1"/>
          </p:nvPr>
        </p:nvSpPr>
        <p:spPr>
          <a:xfrm>
            <a:off x="1523999" y="1706252"/>
            <a:ext cx="9807019" cy="4062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GB" b="1">
                <a:solidFill>
                  <a:srgbClr val="FF0000"/>
                </a:solidFill>
              </a:rPr>
              <a:t>EMOTIONAL INTELLIGENCE: </a:t>
            </a:r>
            <a:r>
              <a:rPr lang="en-GB"/>
              <a:t>Avallone Chiara, Capo Veronica, Fosca Antonella, Luisi Manuela, Russo Laura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400"/>
              <a:buNone/>
            </a:pPr>
            <a:r>
              <a:rPr lang="en-GB" b="1">
                <a:solidFill>
                  <a:srgbClr val="0070C0"/>
                </a:solidFill>
              </a:rPr>
              <a:t>MINDFULNESS: </a:t>
            </a:r>
            <a:r>
              <a:rPr lang="en-GB"/>
              <a:t>Cioffi Luciana Fedora, Flamini Maria Cecilia, Izzo Maria Luisa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2CF51"/>
              </a:buClr>
              <a:buSzPts val="2400"/>
              <a:buNone/>
            </a:pPr>
            <a:r>
              <a:rPr lang="en-GB" b="1">
                <a:solidFill>
                  <a:srgbClr val="72CF51"/>
                </a:solidFill>
              </a:rPr>
              <a:t>COACHING: </a:t>
            </a:r>
            <a:r>
              <a:rPr lang="en-GB"/>
              <a:t>Antonacci Francesca, Cesarini Daniela, Luque Ordonez Josè, </a:t>
            </a:r>
            <a:endParaRPr/>
          </a:p>
        </p:txBody>
      </p:sp>
      <p:pic>
        <p:nvPicPr>
          <p:cNvPr id="94" name="Google Shape;94;p2" descr="Zen Networks | How Corporate Intelligence Teams Help Manage Ris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73446" y="193536"/>
            <a:ext cx="2571986" cy="1706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ctrTitle"/>
          </p:nvPr>
        </p:nvSpPr>
        <p:spPr>
          <a:xfrm>
            <a:off x="1024379" y="377646"/>
            <a:ext cx="9144000" cy="649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GB" sz="3200" b="1">
                <a:solidFill>
                  <a:srgbClr val="FF0000"/>
                </a:solidFill>
              </a:rPr>
              <a:t>EMOTIONAL INTELLIGENCE:</a:t>
            </a:r>
            <a:endParaRPr sz="3200"/>
          </a:p>
        </p:txBody>
      </p:sp>
      <p:sp>
        <p:nvSpPr>
          <p:cNvPr id="100" name="Google Shape;100;p3"/>
          <p:cNvSpPr txBox="1">
            <a:spLocks noGrp="1"/>
          </p:cNvSpPr>
          <p:nvPr>
            <p:ph type="subTitle" idx="1"/>
          </p:nvPr>
        </p:nvSpPr>
        <p:spPr>
          <a:xfrm>
            <a:off x="754144" y="924560"/>
            <a:ext cx="11038788" cy="5608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/>
              <a:t>From a personal introduction to a personal experience  		     A sample activity</a:t>
            </a:r>
            <a:endParaRPr/>
          </a:p>
        </p:txBody>
      </p:sp>
      <p:graphicFrame>
        <p:nvGraphicFramePr>
          <p:cNvPr id="101" name="Google Shape;101;p3"/>
          <p:cNvGraphicFramePr/>
          <p:nvPr/>
        </p:nvGraphicFramePr>
        <p:xfrm>
          <a:off x="754144" y="142770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{EA133E17-17CF-46B5-86AA-20AEF962FDA1}</a:tableStyleId>
              </a:tblPr>
              <a:tblGrid>
                <a:gridCol w="134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6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WORKING WITH EMOTIONS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20 min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Something about you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An object, a memory, a place… to represent you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/>
                        <a:t>10 min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/>
                        <a:t>Recognizing : What are emotions?</a:t>
                      </a: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/>
                        <a:t>Inside Out 3 minutes video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20 min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Understanding: Do we all feel the same way?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Questionnaire on emotional awareness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20 min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/>
                        <a:t>Labelling &amp; sharing activity: naming the emotions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/>
                        <a:t>Moodmeter introduction, give names to emotions, what each emotion conveys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20 min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Expressing: How to voice our emotions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Colour activity 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30 min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Regulating: How to make the most of your emotions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Healthy emotion management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Pherma + H model (questionnaire)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5 step guide to manage stressful moments. 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2" name="Google Shape;102;p3"/>
          <p:cNvSpPr/>
          <p:nvPr/>
        </p:nvSpPr>
        <p:spPr>
          <a:xfrm>
            <a:off x="6538175" y="924550"/>
            <a:ext cx="882300" cy="36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ctrTitle"/>
          </p:nvPr>
        </p:nvSpPr>
        <p:spPr>
          <a:xfrm>
            <a:off x="1524000" y="299567"/>
            <a:ext cx="9144000" cy="7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en-GB"/>
            </a:br>
            <a:r>
              <a:rPr lang="en-GB" b="1">
                <a:solidFill>
                  <a:srgbClr val="0070C0"/>
                </a:solidFill>
              </a:rPr>
              <a:t>MINDFULNESS</a:t>
            </a:r>
            <a:endParaRPr/>
          </a:p>
        </p:txBody>
      </p:sp>
      <p:graphicFrame>
        <p:nvGraphicFramePr>
          <p:cNvPr id="108" name="Google Shape;108;p4"/>
          <p:cNvGraphicFramePr/>
          <p:nvPr/>
        </p:nvGraphicFramePr>
        <p:xfrm>
          <a:off x="1018496" y="15249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{A34247F7-408B-44D4-900A-04E221E986B4}</a:tableStyleId>
              </a:tblPr>
              <a:tblGrid>
                <a:gridCol w="145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Icebreaking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Activity about personal obstacles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Brainstorming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Mentimeter enquire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is mindfulness  and what is not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John Kabat Zinn video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brief guide to meditation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Slideshow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Let’s practice!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Breathing exercise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Sharing time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People will talk about their exeperience divided in small groups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Seven pillars of mindfulness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Slideshow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Let’s practice!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Meditation about food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Sharing time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People are supposed to share their  experiences in the big group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9" name="Google Shape;109;p4"/>
          <p:cNvSpPr txBox="1">
            <a:spLocks noGrp="1"/>
          </p:cNvSpPr>
          <p:nvPr>
            <p:ph type="ctrTitle"/>
          </p:nvPr>
        </p:nvSpPr>
        <p:spPr>
          <a:xfrm>
            <a:off x="1084500" y="883573"/>
            <a:ext cx="10155000" cy="4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 sz="2400">
                <a:solidFill>
                  <a:schemeClr val="accent5"/>
                </a:solidFill>
              </a:rPr>
              <a:t>Experience a journey to yourself!</a:t>
            </a:r>
            <a:endParaRPr sz="240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Google Shape;114;g63d0edb0a384c266_0"/>
          <p:cNvGraphicFramePr/>
          <p:nvPr/>
        </p:nvGraphicFramePr>
        <p:xfrm>
          <a:off x="952500" y="150831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{A34247F7-408B-44D4-900A-04E221E986B4}</a:tableStyleId>
              </a:tblPr>
              <a:tblGrid>
                <a:gridCol w="145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9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Break time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15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Mindfulness in education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Slideshow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1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Workshop time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People are supposed to work in small groups to value mindfulness in education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Sharing time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People represent their ideas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What’s your take away today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" name="Google Shape;115;g63d0edb0a384c266_0"/>
          <p:cNvSpPr txBox="1">
            <a:spLocks noGrp="1"/>
          </p:cNvSpPr>
          <p:nvPr>
            <p:ph type="ctrTitle" idx="4294967295"/>
          </p:nvPr>
        </p:nvSpPr>
        <p:spPr>
          <a:xfrm>
            <a:off x="1524000" y="299567"/>
            <a:ext cx="9144000" cy="7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6363"/>
              <a:buFont typeface="Calibri"/>
              <a:buNone/>
            </a:pPr>
            <a:br>
              <a:rPr lang="en-GB"/>
            </a:br>
            <a:r>
              <a:rPr lang="en-GB" b="1">
                <a:solidFill>
                  <a:srgbClr val="0070C0"/>
                </a:solidFill>
              </a:rPr>
              <a:t>MINDFULNESS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ctrTitle"/>
          </p:nvPr>
        </p:nvSpPr>
        <p:spPr>
          <a:xfrm>
            <a:off x="1320800" y="502603"/>
            <a:ext cx="9144000" cy="584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2CF51"/>
              </a:buClr>
              <a:buSzPct val="100000"/>
              <a:buFont typeface="Calibri"/>
              <a:buNone/>
            </a:pPr>
            <a:r>
              <a:rPr lang="en-GB" b="1">
                <a:solidFill>
                  <a:srgbClr val="72CF51"/>
                </a:solidFill>
              </a:rPr>
              <a:t>COACHING:</a:t>
            </a:r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subTitle" idx="1"/>
          </p:nvPr>
        </p:nvSpPr>
        <p:spPr>
          <a:xfrm>
            <a:off x="609600" y="1412240"/>
            <a:ext cx="11155680" cy="490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Coaching: the lighthouse and the boat </a:t>
            </a:r>
            <a:endParaRPr/>
          </a:p>
        </p:txBody>
      </p:sp>
      <p:graphicFrame>
        <p:nvGraphicFramePr>
          <p:cNvPr id="122" name="Google Shape;122;p5"/>
          <p:cNvGraphicFramePr/>
          <p:nvPr/>
        </p:nvGraphicFramePr>
        <p:xfrm>
          <a:off x="952500" y="228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{A34247F7-408B-44D4-900A-04E221E986B4}</a:tableStyleId>
              </a:tblPr>
              <a:tblGrid>
                <a:gridCol w="145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Brainstorming about coaching 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Mentimeter- word cloud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does good and bad coaching look like?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Acting out short coaching sessions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Now it’s up to you!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Group work: can you identify which is the most effective coaching session? Why?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Sharing time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Each group is supposed to draw conclusions.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Slideshow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Coaching theory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Now it’s up to you!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Each group should make a step guide to cope with  examples of given stressful situations at school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Sharing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Each group is supposed to express its observations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88f0be56de_0_6"/>
          <p:cNvSpPr txBox="1">
            <a:spLocks noGrp="1"/>
          </p:cNvSpPr>
          <p:nvPr>
            <p:ph type="ctrTitle"/>
          </p:nvPr>
        </p:nvSpPr>
        <p:spPr>
          <a:xfrm>
            <a:off x="1320800" y="502603"/>
            <a:ext cx="9144000" cy="5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2CF51"/>
              </a:buClr>
              <a:buSzPct val="100000"/>
              <a:buFont typeface="Calibri"/>
              <a:buNone/>
            </a:pPr>
            <a:r>
              <a:rPr lang="en-GB" b="1">
                <a:solidFill>
                  <a:srgbClr val="72CF51"/>
                </a:solidFill>
              </a:rPr>
              <a:t>COACHING:</a:t>
            </a:r>
            <a:endParaRPr/>
          </a:p>
        </p:txBody>
      </p:sp>
      <p:graphicFrame>
        <p:nvGraphicFramePr>
          <p:cNvPr id="128" name="Google Shape;128;g188f0be56de_0_6"/>
          <p:cNvGraphicFramePr/>
          <p:nvPr/>
        </p:nvGraphicFramePr>
        <p:xfrm>
          <a:off x="952500" y="194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{A34247F7-408B-44D4-900A-04E221E986B4}</a:tableStyleId>
              </a:tblPr>
              <a:tblGrid>
                <a:gridCol w="145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Practice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Each group of four people will perform a real coaching session: one coachee, one coach and two the observers. Then they switch roles.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colour are you?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Using the Mentimeter, which is the square that best describes your mood as a coach and a coachee?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Feedback 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Everybody draws his/her conclusions on the previous practice.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 mins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What’s your take-away today?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"/>
          <p:cNvSpPr txBox="1">
            <a:spLocks noGrp="1"/>
          </p:cNvSpPr>
          <p:nvPr>
            <p:ph type="ctrTitle"/>
          </p:nvPr>
        </p:nvSpPr>
        <p:spPr>
          <a:xfrm>
            <a:off x="1524000" y="512763"/>
            <a:ext cx="9144000" cy="777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/>
              <a:t>Coming soon</a:t>
            </a:r>
            <a:endParaRPr/>
          </a:p>
        </p:txBody>
      </p:sp>
      <p:sp>
        <p:nvSpPr>
          <p:cNvPr id="134" name="Google Shape;134;p6"/>
          <p:cNvSpPr txBox="1">
            <a:spLocks noGrp="1"/>
          </p:cNvSpPr>
          <p:nvPr>
            <p:ph type="subTitle" idx="1"/>
          </p:nvPr>
        </p:nvSpPr>
        <p:spPr>
          <a:xfrm flipH="1">
            <a:off x="1524000" y="1290320"/>
            <a:ext cx="8941624" cy="446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GB" sz="2800"/>
              <a:t>Round up meeting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  <a:p>
            <a:pPr marL="342900" lvl="0" indent="-3429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GB" sz="2800"/>
              <a:t>Final feedback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  <a:p>
            <a:pPr marL="342900" lvl="0" indent="-3429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GB" sz="2800"/>
              <a:t>Dissemination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  <a:p>
            <a:pPr marL="342900" lvl="0" indent="-3429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GB" sz="2800"/>
              <a:t>Spreading and sharing of goof practices from our trainees to their respective schools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135" name="Google Shape;135;p6" descr="Diffusion and dissemination - Types of spread in quality improvemen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10652" y="1493520"/>
            <a:ext cx="4381348" cy="2631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Widescreen</PresentationFormat>
  <Paragraphs>119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T.E.A.M.I. </vt:lpstr>
      <vt:lpstr>    MEET THE ITALIAN TEAMS </vt:lpstr>
      <vt:lpstr>EMOTIONAL INTELLIGENCE:</vt:lpstr>
      <vt:lpstr> MINDFULNESS</vt:lpstr>
      <vt:lpstr> MINDFULNESS</vt:lpstr>
      <vt:lpstr>COACHING:</vt:lpstr>
      <vt:lpstr>COACHING:</vt:lpstr>
      <vt:lpstr>Coming soon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T.E.A.M.I.</dc:title>
  <dc:creator>Veronica Capo</dc:creator>
  <cp:lastModifiedBy>alessandro cristofanelli</cp:lastModifiedBy>
  <cp:revision>2</cp:revision>
  <dcterms:created xsi:type="dcterms:W3CDTF">2022-11-09T12:15:17Z</dcterms:created>
  <dcterms:modified xsi:type="dcterms:W3CDTF">2022-11-25T09:33:31Z</dcterms:modified>
</cp:coreProperties>
</file>